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2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CCD0-38DC-4300-ABCE-FBA91304BD8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E56D1-8B9C-4C86-AB78-219519F8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3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9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06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6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9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1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2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5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33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8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56D1-8B9C-4C86-AB78-219519F893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85DB-886F-43B4-B7F2-CC90A612A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21897-8C00-4DDD-BF84-378DC2000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A32A8-4156-4E38-9EC8-8ED4238C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4D312-A412-4D72-8B48-C9AC0720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B7E6B-B02C-46DF-8315-8DE1F98C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91F3-09F8-4686-9689-CC6CFE8B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65779-B4F7-42E1-907A-E29532E7D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00B54-6BFC-4585-BA23-19A11A90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20F56-462C-477C-A828-4BC60683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7BD0D-2D8A-4121-B233-E2875F2D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4017B-DB6A-480D-8B1B-4112FD7EE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26724-DBB8-4AEC-A05D-6722496C0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A0643-EC79-42EB-B196-1B190FB9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8FF3A-F2A6-4662-882E-FA753C9F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78876-14CB-4ED8-B1FC-FB2C4067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9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67B7-44CE-44E4-BBC4-57BF0D97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AFAB-8A1C-401D-8949-040B15456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5AFB3-4B76-4269-91F3-27D6543D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70834-B360-4EA1-9FFD-72D0B987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34C6-5FE9-4526-94A4-F998E45E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1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0E23-F29B-4D1A-AFF1-A5617C08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7581B-C532-44CE-B80C-C7BE66764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3CB7-7F5D-46A5-975A-69852F4B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CAF29-884D-4848-BA9D-333CBBF8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75D11-F26B-4B22-8FB5-F0814A0F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5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65E5-2D1E-474B-81BA-0A38BFBC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4AFA-09BB-4391-B0BD-BC33606F7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0B797-45DB-48F6-9913-EF8CD16C1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84BF9-3CCF-4697-8C0E-BB5378CC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35149-1BC9-4383-87F5-FDAC4C2F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80550-1893-4911-B735-F18BD150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E2BD-F615-4DBB-AE29-03B13665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CF67A-C56D-4AE9-B556-901C637A3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9D866-9680-45CE-A4CF-83326A9E9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4CB62-2F5F-4773-920D-12028E155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ED69D-BE0C-4E15-8E46-27DC065BC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2E0838-F27D-4A5E-AA6D-96A1C959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FA979-00F6-46CE-9B6D-6184609A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D57A5-1CE4-41CE-ABF5-A0A5ADA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442C-2624-46DE-BA5E-0354CEEF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4AE24-AF63-49E1-B96A-58315B89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2A61B-7473-4D0C-9628-B06C743F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61576-9407-4ED4-8BEB-4E6BDB26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79BA7-219C-4774-8C3D-8FBF524A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E793D-815F-417D-8A6B-1691AE4B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ABABE-2F6E-4180-8629-762168D1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8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2AFD-CB14-49CF-9663-6B0ED620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945E-8111-4F31-94EA-3E95784E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64CA5-9A5A-4E6E-AB58-5D96CC315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6E59-F8CF-43B3-8F3A-5BC9C16E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9BE43-94A3-4E04-9DCF-3F1A3C4E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916C9-FFF5-4B2C-98E1-7AD98382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5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86DB-B5ED-4C62-BB5C-314EEE24B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68E26-8CE8-4B9E-BD20-0FFE31B64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A9B73-80B6-4DA6-BB75-DD2775D8C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AA275-361E-45BA-8B5B-1B198882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D053A-F5C3-45F4-BE4D-FDE23D70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6EA97-574D-4AA6-AE15-5B637B11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DBA1D6-4D62-48DF-BF66-1E4C0E0AC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FB15-7C91-4E25-81AC-A09E1CA8A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49D04-9D7B-45F9-B2BC-D64A19092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F996-666F-4261-903B-779F84B3CCB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BAF7-4E18-4F30-B862-8D1B43956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648F0-78B5-450B-ABE2-DA1E9D94B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C23F-75FB-4440-8BB5-7505A6DA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0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80F76-54A0-440A-A52F-369D0300C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4646" y="3716162"/>
            <a:ext cx="7621733" cy="1742242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 LAYANAN RUJUKAN TERPADU</a:t>
            </a:r>
          </a:p>
          <a:p>
            <a:r>
              <a:rPr lang="en-US" sz="32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“LAMPUNG TENGAH BERJAYA”</a:t>
            </a:r>
          </a:p>
          <a:p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9AFDF4-B3B0-488B-A03A-F72CB355B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1399596"/>
            <a:ext cx="5782716" cy="1960389"/>
          </a:xfrm>
          <a:noFill/>
        </p:spPr>
        <p:txBody>
          <a:bodyPr anchor="ctr">
            <a:normAutofit/>
          </a:bodyPr>
          <a:lstStyle/>
          <a:p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52763B-F283-4D21-95D2-C88F86173B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78" y="1579743"/>
            <a:ext cx="1127198" cy="14132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8600A2-6BC3-4F8D-B415-003EE0A947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627" y="1579743"/>
            <a:ext cx="1517522" cy="135680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66E1E5-FD86-4CC0-91AA-E003B3B9EB79}"/>
              </a:ext>
            </a:extLst>
          </p:cNvPr>
          <p:cNvCxnSpPr/>
          <p:nvPr/>
        </p:nvCxnSpPr>
        <p:spPr>
          <a:xfrm>
            <a:off x="3372167" y="3381373"/>
            <a:ext cx="54412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49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1419-41DB-476E-9122-660511CEE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948"/>
            <a:ext cx="10515600" cy="2181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8508-6AA5-49C3-8643-FBC243B1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895"/>
            <a:ext cx="10515600" cy="56400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0C9BA-AB7D-4DC2-97DE-DB8B9CB3FE81}"/>
              </a:ext>
            </a:extLst>
          </p:cNvPr>
          <p:cNvSpPr/>
          <p:nvPr/>
        </p:nvSpPr>
        <p:spPr>
          <a:xfrm>
            <a:off x="4324520" y="1861225"/>
            <a:ext cx="3654804" cy="910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Penyampaian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Masyarakat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7F2FF-1237-4187-A0D9-D09B5C9F4BD5}"/>
              </a:ext>
            </a:extLst>
          </p:cNvPr>
          <p:cNvSpPr/>
          <p:nvPr/>
        </p:nvSpPr>
        <p:spPr>
          <a:xfrm>
            <a:off x="2160165" y="3510795"/>
            <a:ext cx="2164355" cy="910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SLRT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9A315F-6067-4F7D-9806-E02A7F581C21}"/>
              </a:ext>
            </a:extLst>
          </p:cNvPr>
          <p:cNvSpPr/>
          <p:nvPr/>
        </p:nvSpPr>
        <p:spPr>
          <a:xfrm>
            <a:off x="5041783" y="3510794"/>
            <a:ext cx="2164356" cy="91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PUSKESOS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Kampung/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Kelurahan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1EC528-4D31-4F60-94B0-3DC19DDEE5CC}"/>
              </a:ext>
            </a:extLst>
          </p:cNvPr>
          <p:cNvSpPr/>
          <p:nvPr/>
        </p:nvSpPr>
        <p:spPr>
          <a:xfrm>
            <a:off x="7923402" y="3510794"/>
            <a:ext cx="2192309" cy="91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Jawab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Pendampingan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466825-E6CB-4DE9-A891-EEA1E90B9189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3242343" y="2771429"/>
            <a:ext cx="2909579" cy="739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91EF28-0078-455B-9929-C5E9EA56B80E}"/>
              </a:ext>
            </a:extLst>
          </p:cNvPr>
          <p:cNvCxnSpPr>
            <a:cxnSpLocks/>
          </p:cNvCxnSpPr>
          <p:nvPr/>
        </p:nvCxnSpPr>
        <p:spPr>
          <a:xfrm>
            <a:off x="6151922" y="2771429"/>
            <a:ext cx="2937541" cy="739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769C03-5F63-4839-84FA-32EF28B46825}"/>
              </a:ext>
            </a:extLst>
          </p:cNvPr>
          <p:cNvCxnSpPr>
            <a:cxnSpLocks/>
          </p:cNvCxnSpPr>
          <p:nvPr/>
        </p:nvCxnSpPr>
        <p:spPr>
          <a:xfrm>
            <a:off x="6151922" y="2771429"/>
            <a:ext cx="0" cy="739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7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3567-9AC8-4D78-BD6F-CBA282B6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1799-AE2D-476B-9B14-011B9591A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004"/>
            <a:ext cx="10515600" cy="619087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Kelembagaan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SLRT dan PUSKESOS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764FC-666D-4789-9AF7-4BF0D09B2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7" y="1324946"/>
            <a:ext cx="10982129" cy="523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4C09-80AD-4B46-AF7F-1603B2F8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725"/>
            <a:ext cx="10515600" cy="121640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Kelembagaan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SLRT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“LAMPUNG TENGAH BERJAYA”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Lampung Tengah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01CB-DBE1-419D-B8E1-3B9417D6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018"/>
            <a:ext cx="10515600" cy="46669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8FB21C48-7BF3-4037-95D6-BAC6AC6F0BFB}"/>
              </a:ext>
            </a:extLst>
          </p:cNvPr>
          <p:cNvSpPr/>
          <p:nvPr/>
        </p:nvSpPr>
        <p:spPr>
          <a:xfrm>
            <a:off x="1007706" y="1510018"/>
            <a:ext cx="3480405" cy="4666945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KOORDINASI</a:t>
            </a:r>
          </a:p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PENANGGUNG JAWAB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BUPATI LAMPUNG TENGAH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WAKIL BUPATI LAMPUNG TENGAH</a:t>
            </a: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SEKRETARIAT DAERAH KABUPATEN LAMPUNG TENGAH</a:t>
            </a: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SEKRETARIS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KEPALA BAPPEDA</a:t>
            </a: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ANGGOTA 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CAPIL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PMPTSP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PP.PA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PNK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BPBD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RUMAH SAKIT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PERUMAHAN PEMUKIMAN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PEMERINTAH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BPJS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BASNAS</a:t>
            </a:r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1F27E552-7432-4BF1-82F1-28662838374A}"/>
              </a:ext>
            </a:extLst>
          </p:cNvPr>
          <p:cNvSpPr/>
          <p:nvPr/>
        </p:nvSpPr>
        <p:spPr>
          <a:xfrm>
            <a:off x="8041197" y="2531377"/>
            <a:ext cx="3143097" cy="2334238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SEKRETARIAT SLRT</a:t>
            </a:r>
          </a:p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MANAJER SLRT</a:t>
            </a: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KOORDINATOR</a:t>
            </a: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ORANG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 OFFICE DAN BACK OFFICE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ORANG</a:t>
            </a:r>
          </a:p>
        </p:txBody>
      </p:sp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2AC2B0FA-1CEA-4140-A7D7-E7E39F879357}"/>
              </a:ext>
            </a:extLst>
          </p:cNvPr>
          <p:cNvSpPr/>
          <p:nvPr/>
        </p:nvSpPr>
        <p:spPr>
          <a:xfrm>
            <a:off x="4897248" y="4576194"/>
            <a:ext cx="2734811" cy="1759291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PELAKSANA</a:t>
            </a:r>
          </a:p>
          <a:p>
            <a:pPr algn="ctr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FASILITATOR SLRT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- 301 Kampung/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Kelurahan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8169-DB17-471C-A9F1-46394F91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60246-6A32-4D0E-A978-1B237FAD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Sekian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Terima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243660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AC30-9FCC-4B61-A86E-115F4856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CE19E-5BA1-47DC-AE7F-8FA480561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Tata Kelola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Berkualitas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Komprehensif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Partisipatif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(SLRT) dan Pusat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(PUSKESOS)</a:t>
            </a: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(Management information system)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elektronik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(android dan website).</a:t>
            </a: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Pemutakhiran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89A-BA60-446A-9962-BFE3EBAC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Sasaran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F34A-6AC9-4D96-8703-31D6D147F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 Miskin,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(DTKS).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8AC2-94E8-4B35-9BC3-4AFB8D37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(SLRT), dan  Pusat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(PUSKESOS)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C4D2-CBEB-4398-9BC3-C70ADA5BD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1137"/>
            <a:ext cx="10515600" cy="3995825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(SLRT) dan Pusat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(PUSKESOS)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nasional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kemiskinan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perlindungan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miskin.</a:t>
            </a: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(SLRT)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fakir miskin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Pusat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(PUSKESOS)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kampung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kelurahan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60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FB0C-7D08-4B66-B6A6-CC4BB4E4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290"/>
            <a:ext cx="10515600" cy="75577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Dasar Hukum SLRT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19B0A-D347-4F04-A11D-2529185E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069"/>
            <a:ext cx="10515600" cy="54370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Fakir Miskin.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Pembinaan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Daerah.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Kemiskinan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166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Kemiskinan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Pembangunan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Menengah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Nasional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2015-2019.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Menteri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Negeri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tenatng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Pengintegrasian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Dasar di Pos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Menteri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Fakir Miskin dan Orang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Mampu.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Daerah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Lampung Tengah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Pokok-Pokok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Daerah.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Jendral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Pemberdayaan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Pusat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Fakir Miskin dan Orang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Mampu.</a:t>
            </a:r>
          </a:p>
        </p:txBody>
      </p:sp>
    </p:spTree>
    <p:extLst>
      <p:ext uri="{BB962C8B-B14F-4D97-AF65-F5344CB8AC3E}">
        <p14:creationId xmlns:p14="http://schemas.microsoft.com/office/powerpoint/2010/main" val="428966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C42F-5621-4A54-B216-03EFD733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Pilar Utama SLRT dan PUSKESOS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BED6-D046-41AD-AEB7-336D47CDE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Kemitraan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Horizontal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Pejangkauan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DTKS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SLRT).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Android dan Web.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pemangku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kepentingan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SLRT/ PUSKESOS oleh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SLRT/ PUSKESOS oleh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46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FDC58-32E2-49D0-A1F6-0D88691B0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929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8FE22-8CE9-4574-841F-FFA53D39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589" y="192948"/>
            <a:ext cx="10515600" cy="63169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7F8900-06C0-4225-97AC-FC399BE12048}"/>
              </a:ext>
            </a:extLst>
          </p:cNvPr>
          <p:cNvSpPr/>
          <p:nvPr/>
        </p:nvSpPr>
        <p:spPr>
          <a:xfrm>
            <a:off x="4370664" y="285225"/>
            <a:ext cx="3397542" cy="10129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Kelembagaan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SLRT</a:t>
            </a:r>
          </a:p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Sekretariat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B521C-7B47-4C75-A64C-BF62877E3795}"/>
              </a:ext>
            </a:extLst>
          </p:cNvPr>
          <p:cNvSpPr/>
          <p:nvPr/>
        </p:nvSpPr>
        <p:spPr>
          <a:xfrm>
            <a:off x="5001219" y="1845578"/>
            <a:ext cx="2043392" cy="612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 SLRT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0F5BD50-D096-4508-9EC4-2178DF05A20C}"/>
              </a:ext>
            </a:extLst>
          </p:cNvPr>
          <p:cNvCxnSpPr>
            <a:cxnSpLocks/>
          </p:cNvCxnSpPr>
          <p:nvPr/>
        </p:nvCxnSpPr>
        <p:spPr>
          <a:xfrm>
            <a:off x="5989042" y="2466363"/>
            <a:ext cx="0" cy="39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D9E7EA-8BCC-4977-AF72-2F248559B322}"/>
              </a:ext>
            </a:extLst>
          </p:cNvPr>
          <p:cNvCxnSpPr>
            <a:cxnSpLocks/>
          </p:cNvCxnSpPr>
          <p:nvPr/>
        </p:nvCxnSpPr>
        <p:spPr>
          <a:xfrm flipH="1">
            <a:off x="5981350" y="3408044"/>
            <a:ext cx="4195" cy="21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EC091F-52A6-4C14-A1E1-3F4437037DDF}"/>
              </a:ext>
            </a:extLst>
          </p:cNvPr>
          <p:cNvCxnSpPr>
            <a:cxnSpLocks/>
          </p:cNvCxnSpPr>
          <p:nvPr/>
        </p:nvCxnSpPr>
        <p:spPr>
          <a:xfrm flipH="1">
            <a:off x="5981351" y="4167220"/>
            <a:ext cx="6992" cy="6452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9D1103-5ACE-4407-92E9-4CB99B2DAC70}"/>
              </a:ext>
            </a:extLst>
          </p:cNvPr>
          <p:cNvCxnSpPr>
            <a:cxnSpLocks/>
          </p:cNvCxnSpPr>
          <p:nvPr/>
        </p:nvCxnSpPr>
        <p:spPr>
          <a:xfrm>
            <a:off x="3531765" y="4537411"/>
            <a:ext cx="48991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FD8A802-EC26-4C13-B88D-D4D1B0EC27A7}"/>
              </a:ext>
            </a:extLst>
          </p:cNvPr>
          <p:cNvSpPr/>
          <p:nvPr/>
        </p:nvSpPr>
        <p:spPr>
          <a:xfrm>
            <a:off x="5001213" y="2871100"/>
            <a:ext cx="2043391" cy="539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1604C5-29CF-4D29-9EDD-E9B7305050AC}"/>
              </a:ext>
            </a:extLst>
          </p:cNvPr>
          <p:cNvSpPr/>
          <p:nvPr/>
        </p:nvSpPr>
        <p:spPr>
          <a:xfrm>
            <a:off x="5001213" y="3617054"/>
            <a:ext cx="2043391" cy="5544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A645AB-5531-4BE0-AD75-D38C487C4181}"/>
              </a:ext>
            </a:extLst>
          </p:cNvPr>
          <p:cNvSpPr/>
          <p:nvPr/>
        </p:nvSpPr>
        <p:spPr>
          <a:xfrm>
            <a:off x="2625753" y="4816013"/>
            <a:ext cx="1984639" cy="645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B2D18B-9DB9-458E-A98D-E577F2ACA147}"/>
              </a:ext>
            </a:extLst>
          </p:cNvPr>
          <p:cNvSpPr/>
          <p:nvPr/>
        </p:nvSpPr>
        <p:spPr>
          <a:xfrm>
            <a:off x="5068351" y="4817411"/>
            <a:ext cx="1976253" cy="645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Office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CDB862-417E-42C2-BF5B-E59F34B1920C}"/>
              </a:ext>
            </a:extLst>
          </p:cNvPr>
          <p:cNvSpPr/>
          <p:nvPr/>
        </p:nvSpPr>
        <p:spPr>
          <a:xfrm>
            <a:off x="7502559" y="4827198"/>
            <a:ext cx="1845578" cy="645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Office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DD3BB9-8BCA-44F8-9EA4-AF2BB42B35E7}"/>
              </a:ext>
            </a:extLst>
          </p:cNvPr>
          <p:cNvCxnSpPr>
            <a:cxnSpLocks/>
          </p:cNvCxnSpPr>
          <p:nvPr/>
        </p:nvCxnSpPr>
        <p:spPr>
          <a:xfrm flipV="1">
            <a:off x="8430936" y="4529022"/>
            <a:ext cx="0" cy="28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0B452C-FD39-478B-A7F6-C7EB1BCEC47F}"/>
              </a:ext>
            </a:extLst>
          </p:cNvPr>
          <p:cNvCxnSpPr>
            <a:cxnSpLocks/>
          </p:cNvCxnSpPr>
          <p:nvPr/>
        </p:nvCxnSpPr>
        <p:spPr>
          <a:xfrm flipV="1">
            <a:off x="3531765" y="4529022"/>
            <a:ext cx="0" cy="28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F770-7175-42E5-963B-A18D2554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59391"/>
            <a:ext cx="10515600" cy="1805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65F0C-FF84-4A1C-AB2C-10151569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2672"/>
            <a:ext cx="10515600" cy="61407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6139C2-85DF-4088-BA1E-B5DCE44ACA11}"/>
              </a:ext>
            </a:extLst>
          </p:cNvPr>
          <p:cNvSpPr/>
          <p:nvPr/>
        </p:nvSpPr>
        <p:spPr>
          <a:xfrm>
            <a:off x="3833769" y="721453"/>
            <a:ext cx="4588778" cy="8067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Kelembagaan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PUSKESOS</a:t>
            </a:r>
          </a:p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(Kampung)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6E844C-A170-4FB9-B2EA-47BC31DF1A84}"/>
              </a:ext>
            </a:extLst>
          </p:cNvPr>
          <p:cNvSpPr/>
          <p:nvPr/>
        </p:nvSpPr>
        <p:spPr>
          <a:xfrm>
            <a:off x="4714616" y="1928071"/>
            <a:ext cx="2818698" cy="806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PENANGGUNG JAWAB</a:t>
            </a:r>
          </a:p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Kampung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9F8B7C-E672-4B9E-9F2F-B4C40BD74C2F}"/>
              </a:ext>
            </a:extLst>
          </p:cNvPr>
          <p:cNvSpPr/>
          <p:nvPr/>
        </p:nvSpPr>
        <p:spPr>
          <a:xfrm>
            <a:off x="5066529" y="3199002"/>
            <a:ext cx="2136700" cy="64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C06F00-DC04-46EE-97A2-B79701FB56FD}"/>
              </a:ext>
            </a:extLst>
          </p:cNvPr>
          <p:cNvSpPr/>
          <p:nvPr/>
        </p:nvSpPr>
        <p:spPr>
          <a:xfrm>
            <a:off x="5066530" y="4065864"/>
            <a:ext cx="2136700" cy="64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71344-FD13-4F9A-9CCB-18C438E80FA0}"/>
              </a:ext>
            </a:extLst>
          </p:cNvPr>
          <p:cNvSpPr/>
          <p:nvPr/>
        </p:nvSpPr>
        <p:spPr>
          <a:xfrm>
            <a:off x="5057198" y="5275277"/>
            <a:ext cx="2136700" cy="7214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Office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B901BD-0781-4439-A3E3-11675926FFD5}"/>
              </a:ext>
            </a:extLst>
          </p:cNvPr>
          <p:cNvSpPr/>
          <p:nvPr/>
        </p:nvSpPr>
        <p:spPr>
          <a:xfrm>
            <a:off x="7533313" y="5275277"/>
            <a:ext cx="2013355" cy="7214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Back Office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BA1A19-C25E-4BFD-88CC-6E3CD43AFB95}"/>
              </a:ext>
            </a:extLst>
          </p:cNvPr>
          <p:cNvSpPr/>
          <p:nvPr/>
        </p:nvSpPr>
        <p:spPr>
          <a:xfrm>
            <a:off x="2645328" y="5275277"/>
            <a:ext cx="2069288" cy="7214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A3A001-9D8D-4DE7-A7B9-840F4F3B3AE5}"/>
              </a:ext>
            </a:extLst>
          </p:cNvPr>
          <p:cNvCxnSpPr>
            <a:cxnSpLocks/>
          </p:cNvCxnSpPr>
          <p:nvPr/>
        </p:nvCxnSpPr>
        <p:spPr>
          <a:xfrm>
            <a:off x="3523376" y="4982028"/>
            <a:ext cx="48991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F7DD19-7684-4647-AFF2-8C51E0402D0B}"/>
              </a:ext>
            </a:extLst>
          </p:cNvPr>
          <p:cNvCxnSpPr>
            <a:cxnSpLocks/>
          </p:cNvCxnSpPr>
          <p:nvPr/>
        </p:nvCxnSpPr>
        <p:spPr>
          <a:xfrm flipV="1">
            <a:off x="8422547" y="4982028"/>
            <a:ext cx="0" cy="28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D96D5B3-2EC3-4D99-967D-4D9A61A1CEDE}"/>
              </a:ext>
            </a:extLst>
          </p:cNvPr>
          <p:cNvCxnSpPr>
            <a:cxnSpLocks/>
          </p:cNvCxnSpPr>
          <p:nvPr/>
        </p:nvCxnSpPr>
        <p:spPr>
          <a:xfrm flipV="1">
            <a:off x="6114176" y="4705191"/>
            <a:ext cx="0" cy="57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14612A-4E45-4B36-8E7C-3FAF8A79DC09}"/>
              </a:ext>
            </a:extLst>
          </p:cNvPr>
          <p:cNvCxnSpPr>
            <a:cxnSpLocks/>
          </p:cNvCxnSpPr>
          <p:nvPr/>
        </p:nvCxnSpPr>
        <p:spPr>
          <a:xfrm flipV="1">
            <a:off x="3534561" y="4982028"/>
            <a:ext cx="0" cy="28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31894E-61BB-4571-822D-B99F334B4732}"/>
              </a:ext>
            </a:extLst>
          </p:cNvPr>
          <p:cNvCxnSpPr>
            <a:cxnSpLocks/>
          </p:cNvCxnSpPr>
          <p:nvPr/>
        </p:nvCxnSpPr>
        <p:spPr>
          <a:xfrm flipV="1">
            <a:off x="6107185" y="3844954"/>
            <a:ext cx="0" cy="21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89E9FC-0FF9-49C1-B734-22DA79D7C3AD}"/>
              </a:ext>
            </a:extLst>
          </p:cNvPr>
          <p:cNvCxnSpPr>
            <a:cxnSpLocks/>
          </p:cNvCxnSpPr>
          <p:nvPr/>
        </p:nvCxnSpPr>
        <p:spPr>
          <a:xfrm flipV="1">
            <a:off x="6116972" y="2723670"/>
            <a:ext cx="0" cy="46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37E-CA6B-4C0D-AA45-99A524E3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02"/>
            <a:ext cx="10515600" cy="1510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3BA77D-33FD-4171-87CB-F94BD47D64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0" y="226504"/>
            <a:ext cx="10588690" cy="6375632"/>
          </a:xfrm>
        </p:spPr>
      </p:pic>
    </p:spTree>
    <p:extLst>
      <p:ext uri="{BB962C8B-B14F-4D97-AF65-F5344CB8AC3E}">
        <p14:creationId xmlns:p14="http://schemas.microsoft.com/office/powerpoint/2010/main" val="30992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443</TotalTime>
  <Words>576</Words>
  <Application>Microsoft Office PowerPoint</Application>
  <PresentationFormat>Widescreen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Tujuan</vt:lpstr>
      <vt:lpstr>Sasaran </vt:lpstr>
      <vt:lpstr>Sistem Layanan dan Rujukan Terpadu (SLRT), dan  Pusat Kesejahteraan Sosial (PUSKESOS)</vt:lpstr>
      <vt:lpstr>Dasar Hukum SLRT</vt:lpstr>
      <vt:lpstr>Pilar Utama SLRT dan PUSKESOS</vt:lpstr>
      <vt:lpstr>PowerPoint Presentation</vt:lpstr>
      <vt:lpstr>PowerPoint Presentation</vt:lpstr>
      <vt:lpstr>PowerPoint Presentation</vt:lpstr>
      <vt:lpstr>PowerPoint Presentation</vt:lpstr>
      <vt:lpstr> </vt:lpstr>
      <vt:lpstr>Kelembagaan SLRT “LAMPUNG TENGAH BERJAYA” Kabupaten Lampung Tengah Tahun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tiaragubernurlampung@outlook.com</dc:creator>
  <cp:lastModifiedBy>tiaragubernurlampung@outlook.com</cp:lastModifiedBy>
  <cp:revision>24</cp:revision>
  <cp:lastPrinted>2021-12-03T07:57:19Z</cp:lastPrinted>
  <dcterms:created xsi:type="dcterms:W3CDTF">2021-12-01T05:52:27Z</dcterms:created>
  <dcterms:modified xsi:type="dcterms:W3CDTF">2021-12-03T07:57:25Z</dcterms:modified>
</cp:coreProperties>
</file>